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D2E08D8-3CB1-4720-BE0E-BEFD386E63A3}">
  <a:tblStyle styleId="{FD2E08D8-3CB1-4720-BE0E-BEFD386E63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36550" y="1094550"/>
            <a:ext cx="8222100" cy="93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 It Up!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9375" y="188752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bridge from your </a:t>
            </a:r>
            <a:r>
              <a:rPr lang="en" sz="1400"/>
              <a:t>school </a:t>
            </a:r>
            <a:r>
              <a:rPr lang="en" sz="1400"/>
              <a:t>desk to an inspiring job!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70" name="Shape 17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4800"/>
              <a:t>Demo</a:t>
            </a:r>
            <a:endParaRPr sz="4800"/>
          </a:p>
        </p:txBody>
      </p:sp>
      <p:grpSp>
        <p:nvGrpSpPr>
          <p:cNvPr id="172" name="Shape 172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73" name="Shape 173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13650" y="357800"/>
            <a:ext cx="3099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// Add on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Work in a </a:t>
            </a:r>
            <a:r>
              <a:rPr lang="en" sz="2800"/>
              <a:t>Startup</a:t>
            </a:r>
            <a:endParaRPr sz="2800"/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5" name="Shape 285"/>
          <p:cNvSpPr txBox="1"/>
          <p:nvPr>
            <p:ph type="title"/>
          </p:nvPr>
        </p:nvSpPr>
        <p:spPr>
          <a:xfrm>
            <a:off x="4337500" y="2093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Accelerator</a:t>
            </a:r>
            <a:endParaRPr/>
          </a:p>
        </p:txBody>
      </p:sp>
      <p:cxnSp>
        <p:nvCxnSpPr>
          <p:cNvPr id="286" name="Shape 286"/>
          <p:cNvCxnSpPr>
            <a:stCxn id="285" idx="2"/>
            <a:endCxn id="287" idx="0"/>
          </p:cNvCxnSpPr>
          <p:nvPr/>
        </p:nvCxnSpPr>
        <p:spPr>
          <a:xfrm>
            <a:off x="6214450" y="1171450"/>
            <a:ext cx="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Shape 287"/>
          <p:cNvSpPr txBox="1"/>
          <p:nvPr>
            <p:ph type="title"/>
          </p:nvPr>
        </p:nvSpPr>
        <p:spPr>
          <a:xfrm>
            <a:off x="4337500" y="14048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cxnSp>
        <p:nvCxnSpPr>
          <p:cNvPr id="288" name="Shape 288"/>
          <p:cNvCxnSpPr>
            <a:stCxn id="287" idx="2"/>
            <a:endCxn id="289" idx="0"/>
          </p:cNvCxnSpPr>
          <p:nvPr/>
        </p:nvCxnSpPr>
        <p:spPr>
          <a:xfrm>
            <a:off x="6214450" y="2366976"/>
            <a:ext cx="0" cy="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Shape 289"/>
          <p:cNvSpPr txBox="1"/>
          <p:nvPr>
            <p:ph type="title"/>
          </p:nvPr>
        </p:nvSpPr>
        <p:spPr>
          <a:xfrm>
            <a:off x="4337501" y="26765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Mentor/Coach</a:t>
            </a:r>
            <a:endParaRPr/>
          </a:p>
        </p:txBody>
      </p:sp>
      <p:sp>
        <p:nvSpPr>
          <p:cNvPr id="290" name="Shape 290"/>
          <p:cNvSpPr txBox="1"/>
          <p:nvPr>
            <p:ph type="title"/>
          </p:nvPr>
        </p:nvSpPr>
        <p:spPr>
          <a:xfrm>
            <a:off x="4337501" y="3971957"/>
            <a:ext cx="3753900" cy="962100"/>
          </a:xfrm>
          <a:prstGeom prst="rect">
            <a:avLst/>
          </a:prstGeom>
          <a:solidFill>
            <a:srgbClr val="134F5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Graduate</a:t>
            </a:r>
            <a:endParaRPr/>
          </a:p>
        </p:txBody>
      </p:sp>
      <p:cxnSp>
        <p:nvCxnSpPr>
          <p:cNvPr id="291" name="Shape 291"/>
          <p:cNvCxnSpPr/>
          <p:nvPr/>
        </p:nvCxnSpPr>
        <p:spPr>
          <a:xfrm>
            <a:off x="6214450" y="3662376"/>
            <a:ext cx="0" cy="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Our Purpose</a:t>
            </a:r>
            <a:endParaRPr b="1" sz="4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Save graduate students the time to research companies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takes 50% - 75% of our time!</a:t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Job hunting involves a lot of research to find the perfect company in the chosen field.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Most people struggle to find a company even after they have chosen their line of work: internship or a graduate position.</a:t>
            </a:r>
            <a:endParaRPr sz="1800"/>
          </a:p>
        </p:txBody>
      </p:sp>
      <p:cxnSp>
        <p:nvCxnSpPr>
          <p:cNvPr id="81" name="Shape 81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100" y="18824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7" name="Shape 8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x="105250" y="1830600"/>
            <a:ext cx="44358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Tool To </a:t>
            </a:r>
            <a:r>
              <a:rPr b="1" lang="en">
                <a:solidFill>
                  <a:schemeClr val="lt1"/>
                </a:solidFill>
              </a:rPr>
              <a:t>Summarize</a:t>
            </a:r>
            <a:r>
              <a:rPr lang="en">
                <a:solidFill>
                  <a:schemeClr val="lt1"/>
                </a:solidFill>
              </a:rPr>
              <a:t> 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Our Chrome Extension will summarize a company’s information in </a:t>
            </a:r>
            <a:r>
              <a:rPr b="1" lang="en" sz="2400"/>
              <a:t>no time</a:t>
            </a:r>
            <a:r>
              <a:rPr lang="en" sz="2400"/>
              <a:t>! 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700"/>
              <a:t>Made by students for students! Helping our classmates land their first job!</a:t>
            </a:r>
            <a:endParaRPr i="1" sz="1700"/>
          </a:p>
        </p:txBody>
      </p:sp>
      <p:pic>
        <p:nvPicPr>
          <p:cNvPr descr="Corporate headshot of a woman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Corporate headshot of a man"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Corporate headshot of a woman"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idx="4294967295" type="title"/>
          </p:nvPr>
        </p:nvSpPr>
        <p:spPr>
          <a:xfrm>
            <a:off x="-73075" y="3047800"/>
            <a:ext cx="20931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Telerik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0" name="Shape 100"/>
          <p:cNvSpPr txBox="1"/>
          <p:nvPr>
            <p:ph idx="4294967295" type="body"/>
          </p:nvPr>
        </p:nvSpPr>
        <p:spPr>
          <a:xfrm>
            <a:off x="-7307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Chrome Extension and Model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1" name="Shape 101"/>
          <p:cNvSpPr txBox="1"/>
          <p:nvPr>
            <p:ph idx="4294967295" type="title"/>
          </p:nvPr>
        </p:nvSpPr>
        <p:spPr>
          <a:xfrm>
            <a:off x="173302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Martin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2" name="Shape 102"/>
          <p:cNvSpPr txBox="1"/>
          <p:nvPr>
            <p:ph idx="4294967295" type="title"/>
          </p:nvPr>
        </p:nvSpPr>
        <p:spPr>
          <a:xfrm>
            <a:off x="5429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Vladi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" name="Shape 103"/>
          <p:cNvSpPr txBox="1"/>
          <p:nvPr>
            <p:ph idx="4294967295" type="body"/>
          </p:nvPr>
        </p:nvSpPr>
        <p:spPr>
          <a:xfrm>
            <a:off x="173302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Machine Learning Models and Algorithms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4" name="Shape 104"/>
          <p:cNvSpPr txBox="1"/>
          <p:nvPr>
            <p:ph idx="4294967295" type="body"/>
          </p:nvPr>
        </p:nvSpPr>
        <p:spPr>
          <a:xfrm>
            <a:off x="5429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Machine Learning Models and Algorithms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descr="Corporate headshot of a man"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93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idx="4294967295" type="title"/>
          </p:nvPr>
        </p:nvSpPr>
        <p:spPr>
          <a:xfrm>
            <a:off x="71903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Pesho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Shape 107"/>
          <p:cNvSpPr txBox="1"/>
          <p:nvPr>
            <p:ph idx="4294967295" type="body"/>
          </p:nvPr>
        </p:nvSpPr>
        <p:spPr>
          <a:xfrm>
            <a:off x="71903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Chrome Extension and Model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descr="Corporate headshot of a woman"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8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idx="4294967295" type="title"/>
          </p:nvPr>
        </p:nvSpPr>
        <p:spPr>
          <a:xfrm>
            <a:off x="3486095" y="3040090"/>
            <a:ext cx="20931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Ivona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" name="Shape 110"/>
          <p:cNvSpPr txBox="1"/>
          <p:nvPr>
            <p:ph idx="4294967295" type="body"/>
          </p:nvPr>
        </p:nvSpPr>
        <p:spPr>
          <a:xfrm>
            <a:off x="3486095" y="356470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Project Manager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 sz="1400"/>
          </a:p>
          <a:p>
            <a:pPr indent="0" lvl="0" marL="0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400"/>
              <a:t>A bit more left to tackle ; ) </a:t>
            </a:r>
            <a:endParaRPr sz="1400"/>
          </a:p>
        </p:txBody>
      </p:sp>
      <p:cxnSp>
        <p:nvCxnSpPr>
          <p:cNvPr id="116" name="Shape 116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7" name="Shape 117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First Step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Understand algorithm basics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780300" y="3375029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0" name="Shape 120"/>
          <p:cNvSpPr txBox="1"/>
          <p:nvPr>
            <p:ph type="title"/>
          </p:nvPr>
        </p:nvSpPr>
        <p:spPr>
          <a:xfrm>
            <a:off x="2780312" y="397474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More Coding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2780299" y="4260950"/>
            <a:ext cx="2001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Find the right machine learning models and algorithms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2" name="Shape 122"/>
          <p:cNvCxnSpPr/>
          <p:nvPr/>
        </p:nvCxnSpPr>
        <p:spPr>
          <a:xfrm rot="10800000">
            <a:off x="4994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3" name="Shape 123"/>
          <p:cNvSpPr txBox="1"/>
          <p:nvPr>
            <p:ph type="title"/>
          </p:nvPr>
        </p:nvSpPr>
        <p:spPr>
          <a:xfrm>
            <a:off x="50418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Hack End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504188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Final touches and presentation</a:t>
            </a:r>
            <a:endParaRPr sz="1200">
              <a:solidFill>
                <a:schemeClr val="dk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6892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6" name="Shape 126"/>
          <p:cNvSpPr txBox="1"/>
          <p:nvPr>
            <p:ph type="title"/>
          </p:nvPr>
        </p:nvSpPr>
        <p:spPr>
          <a:xfrm>
            <a:off x="6868937" y="397474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Find Investors</a:t>
            </a: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27" name="Shape 127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{FD2E08D8-3CB1-4720-BE0E-BEFD386E63A3}</a:tableStyleId>
              </a:tblPr>
              <a:tblGrid>
                <a:gridCol w="1035700"/>
                <a:gridCol w="1035700"/>
                <a:gridCol w="1035700"/>
                <a:gridCol w="1035700"/>
                <a:gridCol w="1035700"/>
                <a:gridCol w="1035700"/>
                <a:gridCol w="1035700"/>
                <a:gridCol w="103570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Friday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Saturday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Sunday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FFFFFF"/>
                          </a:solidFill>
                        </a:rPr>
                        <a:t>Future</a:t>
                      </a:r>
                      <a:endParaRPr i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our tool works</a:t>
            </a:r>
            <a:endParaRPr/>
          </a:p>
        </p:txBody>
      </p:sp>
      <p:cxnSp>
        <p:nvCxnSpPr>
          <p:cNvPr id="133" name="Shape 133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Shape 134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Extract text content from a web page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6" name="Shape 136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Shape 137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Convert the text to a vector of words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9" name="Shape 139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Shape 140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504625" y="2219976"/>
            <a:ext cx="1814100" cy="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Convert the vector to a logical sequence of words (a sentence)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42" name="Shape 142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43" name="Shape 143"/>
            <p:cNvCxnSpPr>
              <a:stCxn id="144" idx="6"/>
              <a:endCxn id="145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44" name="Shape 144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title"/>
          </p:nvPr>
        </p:nvSpPr>
        <p:spPr>
          <a:xfrm>
            <a:off x="367750" y="8769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13650" y="357800"/>
            <a:ext cx="3099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perfect</a:t>
            </a:r>
            <a:r>
              <a:rPr lang="en" sz="2800"/>
              <a:t> model</a:t>
            </a:r>
            <a:endParaRPr sz="2800"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Telerik….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4337500" y="2093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cxnSp>
        <p:nvCxnSpPr>
          <p:cNvPr id="160" name="Shape 160"/>
          <p:cNvCxnSpPr>
            <a:stCxn id="159" idx="2"/>
            <a:endCxn id="161" idx="0"/>
          </p:cNvCxnSpPr>
          <p:nvPr/>
        </p:nvCxnSpPr>
        <p:spPr>
          <a:xfrm>
            <a:off x="6214450" y="1171450"/>
            <a:ext cx="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Shape 161"/>
          <p:cNvSpPr txBox="1"/>
          <p:nvPr>
            <p:ph type="title"/>
          </p:nvPr>
        </p:nvSpPr>
        <p:spPr>
          <a:xfrm>
            <a:off x="4337500" y="14048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model</a:t>
            </a:r>
            <a:endParaRPr/>
          </a:p>
        </p:txBody>
      </p:sp>
      <p:cxnSp>
        <p:nvCxnSpPr>
          <p:cNvPr id="162" name="Shape 162"/>
          <p:cNvCxnSpPr>
            <a:stCxn id="161" idx="2"/>
            <a:endCxn id="163" idx="0"/>
          </p:cNvCxnSpPr>
          <p:nvPr/>
        </p:nvCxnSpPr>
        <p:spPr>
          <a:xfrm>
            <a:off x="6214450" y="2366976"/>
            <a:ext cx="0" cy="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Shape 163"/>
          <p:cNvSpPr txBox="1"/>
          <p:nvPr>
            <p:ph type="title"/>
          </p:nvPr>
        </p:nvSpPr>
        <p:spPr>
          <a:xfrm>
            <a:off x="4337501" y="26765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Kiara</a:t>
            </a:r>
            <a:endParaRPr/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4337501" y="3971957"/>
            <a:ext cx="3753900" cy="962100"/>
          </a:xfrm>
          <a:prstGeom prst="rect">
            <a:avLst/>
          </a:prstGeom>
          <a:solidFill>
            <a:srgbClr val="134F5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Extension</a:t>
            </a:r>
            <a:endParaRPr/>
          </a:p>
        </p:txBody>
      </p:sp>
      <p:cxnSp>
        <p:nvCxnSpPr>
          <p:cNvPr id="165" name="Shape 165"/>
          <p:cNvCxnSpPr/>
          <p:nvPr/>
        </p:nvCxnSpPr>
        <p:spPr>
          <a:xfrm>
            <a:off x="6214450" y="3662376"/>
            <a:ext cx="0" cy="3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